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1" autoAdjust="0"/>
    <p:restoredTop sz="94660"/>
  </p:normalViewPr>
  <p:slideViewPr>
    <p:cSldViewPr snapToGrid="0">
      <p:cViewPr>
        <p:scale>
          <a:sx n="56" d="100"/>
          <a:sy n="56" d="100"/>
        </p:scale>
        <p:origin x="85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D7A11-4760-4248-B90F-6F1503D592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Types of formal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B2F188-BB99-4374-B1E0-DF34D6FADE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    1.Informational report</a:t>
            </a:r>
          </a:p>
          <a:p>
            <a:r>
              <a:rPr lang="en-US" dirty="0"/>
              <a:t>2.Analytical report </a:t>
            </a:r>
          </a:p>
          <a:p>
            <a:r>
              <a:rPr lang="en-US" dirty="0"/>
              <a:t>	    3.Recommendations report</a:t>
            </a:r>
          </a:p>
        </p:txBody>
      </p:sp>
    </p:spTree>
    <p:extLst>
      <p:ext uri="{BB962C8B-B14F-4D97-AF65-F5344CB8AC3E}">
        <p14:creationId xmlns:p14="http://schemas.microsoft.com/office/powerpoint/2010/main" val="4247139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C1A6A-7CF3-4F65-B2D6-DD5F92353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4" y="211393"/>
            <a:ext cx="10353762" cy="13255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Informational report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A66039-0387-4974-AB78-393F36F419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4444" y="1125304"/>
            <a:ext cx="3298956" cy="823305"/>
          </a:xfrm>
        </p:spPr>
        <p:txBody>
          <a:bodyPr/>
          <a:lstStyle/>
          <a:p>
            <a:r>
              <a:rPr lang="en-US" dirty="0"/>
              <a:t>Definition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AA4380-832A-4FCA-9D43-6D91BB692E85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924444" y="2336437"/>
            <a:ext cx="3298956" cy="2879576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Informational report provides readers with information on a chosen topic by providing them with facts about living or non-living objects.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Writer does not include his opinion nor does he offers his conclusions and recommendations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purpose of this report is to report facts and it includes very little analysis 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23F4C5-9891-4A3B-9FCC-32CDD8AF0D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3745" y="1125304"/>
            <a:ext cx="3298558" cy="823304"/>
          </a:xfrm>
        </p:spPr>
        <p:txBody>
          <a:bodyPr/>
          <a:lstStyle/>
          <a:p>
            <a:r>
              <a:rPr lang="en-US" b="1" dirty="0"/>
              <a:t>Examples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1CE6CF-7165-4013-BFE0-A934036EFB2E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4548117" y="2336437"/>
            <a:ext cx="3299821" cy="2879576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A sale’s man expense sheet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 bank manager may ask the cashier to prepare an informational report about the average number and value of money orders sold each day.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BCBED3-F086-48AB-AE5D-8313CB7ADE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6517" y="1125304"/>
            <a:ext cx="3291211" cy="823304"/>
          </a:xfrm>
        </p:spPr>
        <p:txBody>
          <a:bodyPr/>
          <a:lstStyle/>
          <a:p>
            <a:r>
              <a:rPr lang="en-US" dirty="0"/>
              <a:t>How to write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A791721-F432-40EE-BFFF-1FCF838481DB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8172655" y="2336437"/>
            <a:ext cx="3291211" cy="2879576"/>
          </a:xfrm>
        </p:spPr>
        <p:txBody>
          <a:bodyPr/>
          <a:lstStyle/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identify the purpose of report.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Give a brief overview.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When reader is unaware of facts then briefly give the background details.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Group findings in three to five segments.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Use bullets ,</a:t>
            </a:r>
            <a:r>
              <a:rPr lang="en-US" dirty="0" err="1"/>
              <a:t>headings,underlined</a:t>
            </a:r>
            <a:r>
              <a:rPr lang="en-US" dirty="0"/>
              <a:t> </a:t>
            </a:r>
            <a:r>
              <a:rPr lang="en-US" dirty="0" err="1"/>
              <a:t>itemsand</a:t>
            </a:r>
            <a:r>
              <a:rPr lang="en-US" dirty="0"/>
              <a:t> white space to enhance readability.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77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6A880-0F2F-48F8-8BA6-89ECFA52E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4" y="181896"/>
            <a:ext cx="10353762" cy="1325563"/>
          </a:xfrm>
        </p:spPr>
        <p:txBody>
          <a:bodyPr/>
          <a:lstStyle/>
          <a:p>
            <a:r>
              <a:rPr lang="en-US" dirty="0"/>
              <a:t>2.  Analytical report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3F728F-9B38-4C63-9F40-EEC00E9A3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94" y="1009695"/>
            <a:ext cx="3298956" cy="823305"/>
          </a:xfrm>
        </p:spPr>
        <p:txBody>
          <a:bodyPr/>
          <a:lstStyle/>
          <a:p>
            <a:r>
              <a:rPr lang="en-US" b="1" i="1" u="sng" dirty="0" err="1"/>
              <a:t>Defination</a:t>
            </a:r>
            <a:endParaRPr lang="en-US" b="1" i="1" u="sng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037664-B601-4448-A265-733632782035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913794" y="1989212"/>
            <a:ext cx="3298956" cy="2879576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Analytical report </a:t>
            </a:r>
            <a:r>
              <a:rPr lang="en-US" sz="1600" dirty="0" err="1"/>
              <a:t>analyse</a:t>
            </a:r>
            <a:r>
              <a:rPr lang="en-US" sz="1600" dirty="0"/>
              <a:t> a </a:t>
            </a:r>
            <a:r>
              <a:rPr lang="en-US" sz="1600" dirty="0" err="1"/>
              <a:t>problem,present</a:t>
            </a:r>
            <a:r>
              <a:rPr lang="en-US" sz="1600" dirty="0"/>
              <a:t> facts and results and draw conclusions based on those results.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It emphasize on reasoning and conclusion.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These reports attempt  to describe                                 why or how something happened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it explain the results of a particular </a:t>
            </a:r>
            <a:r>
              <a:rPr lang="en-US" sz="1600" dirty="0" err="1"/>
              <a:t>cource</a:t>
            </a:r>
            <a:r>
              <a:rPr lang="en-US" sz="1600" dirty="0"/>
              <a:t> of action.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463225-A03F-4E5B-94A5-EDDD3F8415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6141" y="982401"/>
            <a:ext cx="3298558" cy="823304"/>
          </a:xfrm>
        </p:spPr>
        <p:txBody>
          <a:bodyPr/>
          <a:lstStyle/>
          <a:p>
            <a:r>
              <a:rPr lang="en-US" dirty="0"/>
              <a:t>Major components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9242744-8655-41C9-9F11-7A08C7F8B747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4854312" y="2618994"/>
            <a:ext cx="3299821" cy="2879576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Findings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Introduction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Conclusions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600" dirty="0"/>
              <a:t>recommendations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856992-5713-4C6D-9B53-8F7C566C4A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76345" y="970733"/>
            <a:ext cx="3291211" cy="823304"/>
          </a:xfrm>
        </p:spPr>
        <p:txBody>
          <a:bodyPr/>
          <a:lstStyle/>
          <a:p>
            <a:r>
              <a:rPr lang="en-US" dirty="0"/>
              <a:t>Introduction section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FB9F064-7AC0-40D5-B8D2-7D4C56BDFEF4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7986995" y="2363159"/>
            <a:ext cx="3291211" cy="287957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Write a introductory paragraph to attract the reader’s attention and to encourage them to continue to read.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Keep explanation short because most readers do not like to read long introduction.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051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953DC-14E0-4F5A-AAED-CDF7C509F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Recommendation report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482E4-ADD2-4C8A-9B17-C97169D48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3794" y="1523510"/>
            <a:ext cx="3298956" cy="823305"/>
          </a:xfrm>
        </p:spPr>
        <p:txBody>
          <a:bodyPr/>
          <a:lstStyle/>
          <a:p>
            <a:r>
              <a:rPr lang="en-US" dirty="0" err="1"/>
              <a:t>Defination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BF3D2F-6B19-4881-8A3E-D24BAE69B7C0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913794" y="2465253"/>
            <a:ext cx="3298956" cy="2879576"/>
          </a:xfrm>
        </p:spPr>
        <p:txBody>
          <a:bodyPr>
            <a:noAutofit/>
          </a:bodyPr>
          <a:lstStyle/>
          <a:p>
            <a:r>
              <a:rPr lang="en-US" dirty="0"/>
              <a:t>A recommendation report proposes a solution to given problem or evaluate possible solutions and recommends one.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often need to write recommendation report to seek approval when you justify </a:t>
            </a:r>
            <a:r>
              <a:rPr lang="en-US" dirty="0" err="1"/>
              <a:t>somethimg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Main purpose of this report is to persuade reader to take action 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7C762E-5DCB-42E3-A50A-68EFA06B75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6141" y="1488087"/>
            <a:ext cx="3298558" cy="823304"/>
          </a:xfrm>
        </p:spPr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85E345F-A7F7-4C1E-8E5E-E48A52464CB0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Recommendation to buy a duplex printer 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6C1F6A3-16BD-4BD4-8DC6-0DE75525D40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85835" y="1452664"/>
            <a:ext cx="3291211" cy="823304"/>
          </a:xfrm>
        </p:spPr>
        <p:txBody>
          <a:bodyPr/>
          <a:lstStyle/>
          <a:p>
            <a:r>
              <a:rPr lang="en-US" dirty="0"/>
              <a:t>How to write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30C031D-AAAD-488C-8737-E24C52A6B64B}"/>
              </a:ext>
            </a:extLst>
          </p:cNvPr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Involves presentation of factual information or suggestion.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Report need to be clearly organize and include introduction and conclusion.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Headings are used to organize content.</a:t>
            </a:r>
          </a:p>
        </p:txBody>
      </p:sp>
    </p:spTree>
    <p:extLst>
      <p:ext uri="{BB962C8B-B14F-4D97-AF65-F5344CB8AC3E}">
        <p14:creationId xmlns:p14="http://schemas.microsoft.com/office/powerpoint/2010/main" val="22949517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0</TotalTime>
  <Words>327</Words>
  <Application>Microsoft Office PowerPoint</Application>
  <PresentationFormat>Widescreen</PresentationFormat>
  <Paragraphs>46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Bookman Old Style</vt:lpstr>
      <vt:lpstr>Rockwell</vt:lpstr>
      <vt:lpstr>Damask</vt:lpstr>
      <vt:lpstr>Types of formal report</vt:lpstr>
      <vt:lpstr>Informational report</vt:lpstr>
      <vt:lpstr>2.  Analytical report</vt:lpstr>
      <vt:lpstr>3. Recommendation report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Shazia Aslam</dc:creator>
  <cp:lastModifiedBy>Shazia Aslam</cp:lastModifiedBy>
  <cp:revision>18</cp:revision>
  <dcterms:created xsi:type="dcterms:W3CDTF">2019-11-10T13:53:21Z</dcterms:created>
  <dcterms:modified xsi:type="dcterms:W3CDTF">2019-11-10T16:32:48Z</dcterms:modified>
</cp:coreProperties>
</file>